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  <p:sldId id="875" r:id="rId1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618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第三部分　提优冲刺篇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冲刺训练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warm days, the magpie got up early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just played all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slept when he felt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didn’t listen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magpie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is just right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9267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working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sleeping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walking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6381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考查动词辨析。句意同上。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sleep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睡觉；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walk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散步；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可知，喜鹊让寒号鸟别整天睡觉，而寒号鸟觉得暖和天气适合睡觉。故选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6903" y="3083266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22403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came very soon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Winds blew strongly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stayed in its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Suddenly, it heard Hanhaoniao crying,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 ah, ah, how cold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found Hanhaoniao shaking because of feeling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make my nest tomorrow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4088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wet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beautiful	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tidy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1667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考查形容词辨析。句意：喜鹊待在它温暖的巢里。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温暖的；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潮湿的；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美丽的；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tidy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整洁的。根据前文喜鹊提前筑巢可知，它的巢是温暖的。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0033" y="301992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980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 came very soon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Winds blew strongly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stayed in its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Suddenly, it heard Hanhaoniao crying,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Cold, ah, ah, how cold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found Hanhaoniao shaking because of feeling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make my nest tomorrow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1600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excited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hungry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worried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cold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5750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考查形容词辨析。句意：喜鹊发现寒号鸟因为冷而发抖。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excited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兴奋的；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hungry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饥饿的；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worried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担忧的；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寒冷的。根据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shaking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可知，寒号鸟是因为冷而发抖。故选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300447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59313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sun came out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warm again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your nest now, or you’ll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Hanhaoniao shouted,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silly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warm today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125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514600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began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followed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seemed   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wanted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00833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春天似乎要回来了</a:t>
            </a:r>
            <a:r>
              <a:rPr lang="zh-CN" altLang="zh-CN" sz="2400" b="1" u="wavy" smtClean="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follow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跟随；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似乎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seem</a:t>
            </a:r>
            <a:r>
              <a:rPr lang="en-US" altLang="zh-CN" sz="24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似乎要做某事。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>
              <a:spcAft>
                <a:spcPts val="0"/>
              </a:spcAft>
            </a:pP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想要。根据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sun came out. It was warm again.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可知，春天似乎要回来了。故选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253857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pic>
        <p:nvPicPr>
          <p:cNvPr id="6" name="箭头左.eps" descr="id:21474897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677118" y="3718983"/>
            <a:ext cx="364934" cy="2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7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sun came out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was warm again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come back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your nest now, or you’ll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Hanhaoniao shouted,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silly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so warm today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3058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die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forget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leave	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00660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考查动词辨析。句意：喜鹊对他说：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现在就筑巢，否则你会死的。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die</a:t>
            </a: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forget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忘记；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离开；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your nest now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 you’ll ...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可知，冬天到了，喜鹊在警告寒号鸟，不筑巢就会冻死。故选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894" y="254733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2881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Soon it snowed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mountain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Ah, ah, how cold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going to make the nest tomorrow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66005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考查副词辨析。句意：很快山上下起了大雪。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quickly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heavily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猛烈地；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quietly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安静地；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easily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容易地。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snow hard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雪下得很大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256490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289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day, the sun came out again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shouted to Hanhaoniao, but there was no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Hanhaoniao was already dead in the crevice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621466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answer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sound	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shout        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life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41257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考查名词辨析。句意：喜鹊对着寒号鸟大喊，但是没有回应。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answer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回答；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sound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声音；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shout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喊叫；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life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生命。根据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was already dead in the crevice.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可知，寒号鸟死了，所以没有回应。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故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66594" y="2719358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/>
              <a:t>A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957525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252" y="1065084"/>
            <a:ext cx="11482450" cy="398579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908720"/>
            <a:ext cx="1148584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号鸟的寓言故事通过对比寒号鸟与喜鹊的行为选择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深刻阐述了未雨绸缪、拒绝拖延、重视行动等人生哲理。故事核心启示可归纳为三点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拖延导致失败、远见成就未来、行动胜于空谈。通过阅读短文可以培养学生的思维品质。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素养考向.eps" descr="id:21474897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196752"/>
            <a:ext cx="2736304" cy="53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87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4566" y="908720"/>
            <a:ext cx="11512136" cy="1272272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204864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文讲述寒号鸟与喜鹊为邻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秋末冬初喜鹊积极筑巢而寒号鸟贪玩嗜睡、不听劝诫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寒冬来临时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寒号鸟受冻仍拖延不筑巢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最终冻死在石缝的故事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告诫人们要未雨绸缪。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6311230" y="549114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湖北施恩州期末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55368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920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1949508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kind of mouse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found a rock crevice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裂缝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the foot of the mountain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used it as his nest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magpie 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8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tree near the rock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They became friends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705500"/>
            <a:ext cx="1148584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worked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moved	       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lived	  D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stayed</a:t>
            </a: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347565"/>
            <a:ext cx="11485848" cy="1949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考查动词辨析。句意：一只喜鹊住在岩石附近的树上。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工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作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move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移动；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live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居住；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stay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停留。根据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a tree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可知，这里说的是喜鹊居住在树上。故选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49731" y="2831673"/>
            <a:ext cx="4443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C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357811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As days went by, leaves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trees, and cold winds began to blow strongly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knew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 coming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187939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fell off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came out	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climbed up	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grew up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474263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考查动词短语辨析。句意：日子一天天过去，树叶从树上掉落，寒风开始猛烈地吹起来。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off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掉落；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come 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出来；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climb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爬上；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 up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长大。根据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cold winds began to blow strongly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以及季节变化可知，树叶从树上掉落。故选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34619" y="196786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46163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Spring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Summer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Autumn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Winter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72536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考查名词辨析。句意：喜鹊知道：冬天要来了。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spring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春天；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summer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夏天；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autumn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秋天；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冬天。根据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leaves...trees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cold winds began to blow strongly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可知，树叶掉落，寒风凛冽，冬天要来了。故选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0607" y="425348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7453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warm days, the magpie got up early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just played all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slept when he felt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didn’t listen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magpie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is just right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00324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2238375" algn="l"/>
                <a:tab pos="5849938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find out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cut out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 about	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for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355416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考查动词短语辨析。句意：在暖和的日子里，喜鹊早早起床去寻找稻草来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筑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dist"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巢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find 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cut 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切断；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care about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关心；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可知，喜鹊是寻找稻草来筑巢。故选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1180" y="312941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D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687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warm days, the magpie got up early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just played all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slept when he felt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didn’t listen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magpie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is just right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65754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However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Also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072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考查副词和连词辨析。句意：然而，寒号鸟整天玩耍。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然后；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然而；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所以。前文说喜鹊筑巢，这里说寒号鸟玩耍，两者是转折关系，所以用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However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07" y="3063647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1518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warm days, the magpie got up early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just played all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slept when he felt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didn’t listen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magpie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is just right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8150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happy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tired 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ill	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48143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考查形容词辨析。句意：他感到累了就睡觉。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tired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疲倦的；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ill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生病的；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伤心的。根据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slept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可知，他是感到累了就睡觉。故选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7" y="3069972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63745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warm days, the magpie got up early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just played all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slept when he felt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didn’t listen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magpie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is just right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7858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	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	            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4495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考查连词辨析。句意：喜鹊对他说：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嘿！别光睡觉。在暖和的时候筑巢。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如果；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before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之前；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因为。根据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... it’s warm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可知，是在天气暖和的时候筑巢。故选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607" y="30953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74825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warm days, the magpie got up early to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straws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make its nest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Hanhaoniao just played all day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slept when he felt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magpie said to him,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Hey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just sleep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Make your nest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he didn’t listen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be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magpie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warm weather is just right for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8752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early	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noisy	     D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lazy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57615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考查形容词辨析。句意：但是他不听。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别吵了，喜鹊。暖和的天气正好适合睡觉。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早的；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noisy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吵闹的；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lazy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懒惰的。根据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he didn’t listen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可知，寒号鸟不想听喜鹊的话，觉得喜鹊吵闹。故选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81753" y="308541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03783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1210</Words>
  <Application>Microsoft Office PowerPoint</Application>
  <PresentationFormat>自定义</PresentationFormat>
  <Paragraphs>72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5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479</cp:revision>
  <dcterms:created xsi:type="dcterms:W3CDTF">2020-11-06T05:24:00Z</dcterms:created>
  <dcterms:modified xsi:type="dcterms:W3CDTF">2025-09-13T07:52:52Z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